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26-Feb-24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2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21" y="0"/>
            <a:ext cx="10991851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467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3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89" y="138987"/>
            <a:ext cx="10991851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2" name="Picture 2" descr="senaconf-head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2" y="0"/>
            <a:ext cx="10991851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11</cp:revision>
  <dcterms:created xsi:type="dcterms:W3CDTF">2021-02-14T11:40:39Z</dcterms:created>
  <dcterms:modified xsi:type="dcterms:W3CDTF">2024-02-26T12:56:59Z</dcterms:modified>
</cp:coreProperties>
</file>